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80" r:id="rId3"/>
    <p:sldId id="258" r:id="rId4"/>
    <p:sldId id="259" r:id="rId5"/>
    <p:sldId id="277" r:id="rId6"/>
    <p:sldId id="276" r:id="rId7"/>
    <p:sldId id="266" r:id="rId8"/>
    <p:sldId id="269" r:id="rId9"/>
    <p:sldId id="270" r:id="rId10"/>
    <p:sldId id="267" r:id="rId11"/>
    <p:sldId id="268" r:id="rId12"/>
    <p:sldId id="271" r:id="rId13"/>
    <p:sldId id="263" r:id="rId14"/>
    <p:sldId id="264" r:id="rId15"/>
    <p:sldId id="279" r:id="rId16"/>
    <p:sldId id="265" r:id="rId17"/>
    <p:sldId id="275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98" autoAdjust="0"/>
    <p:restoredTop sz="94453" autoAdjust="0"/>
  </p:normalViewPr>
  <p:slideViewPr>
    <p:cSldViewPr>
      <p:cViewPr varScale="1">
        <p:scale>
          <a:sx n="61" d="100"/>
          <a:sy n="61" d="100"/>
        </p:scale>
        <p:origin x="-581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F5794F-8CEF-46D9-BD16-C2AC9E9EF483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EE1E34-0968-4B9D-AA69-2418F8FF401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EE1E34-0968-4B9D-AA69-2418F8FF4010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de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7800" y="1676400"/>
            <a:ext cx="6629400" cy="4191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28800" y="228600"/>
            <a:ext cx="579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ফুলের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শুভেচ্ছা</a:t>
            </a:r>
            <a:r>
              <a:rPr lang="en-US" sz="6000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hoto00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5715000" cy="2971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 rot="10800000" flipV="1">
            <a:off x="3581400" y="3022936"/>
            <a:ext cx="1981200" cy="1015663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latin typeface="NikoshBAN" pitchFamily="2" charset="0"/>
                <a:cs typeface="NikoshBAN" pitchFamily="2" charset="0"/>
              </a:rPr>
              <a:t>কামার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Qurbani-Nazmul-3201111051508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00700" y="4495800"/>
            <a:ext cx="3543300" cy="2362200"/>
          </a:xfrm>
          <a:prstGeom prst="rect">
            <a:avLst/>
          </a:prstGeom>
        </p:spPr>
      </p:pic>
      <p:pic>
        <p:nvPicPr>
          <p:cNvPr id="6" name="Picture 5" descr="1328354918.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38800" y="0"/>
            <a:ext cx="3505200" cy="2971800"/>
          </a:xfrm>
          <a:prstGeom prst="rect">
            <a:avLst/>
          </a:prstGeom>
        </p:spPr>
      </p:pic>
      <p:sp>
        <p:nvSpPr>
          <p:cNvPr id="7" name="Notched Right Arrow 6"/>
          <p:cNvSpPr/>
          <p:nvPr/>
        </p:nvSpPr>
        <p:spPr>
          <a:xfrm>
            <a:off x="12526" y="4495800"/>
            <a:ext cx="5562600" cy="2362200"/>
          </a:xfrm>
          <a:prstGeom prst="notched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লাঙল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দা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বটি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কাঁচি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ছুরি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36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53200" y="2667000"/>
            <a:ext cx="1905000" cy="101566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কুমার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aba2aeda9746f10c3b8b20c88971dbe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44803" y="0"/>
            <a:ext cx="3899197" cy="2590800"/>
          </a:xfrm>
          <a:prstGeom prst="rect">
            <a:avLst/>
          </a:prstGeom>
        </p:spPr>
      </p:pic>
      <p:pic>
        <p:nvPicPr>
          <p:cNvPr id="5" name="Picture 4" descr="3299ffa9a802a55eadc8fbb0e53ad8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221480"/>
            <a:ext cx="3962400" cy="2636520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228600" y="2019822"/>
            <a:ext cx="3581400" cy="1066800"/>
          </a:xfrm>
          <a:prstGeom prst="wedgeRectCallout">
            <a:avLst>
              <a:gd name="adj1" fmla="val 502"/>
              <a:gd name="adj2" fmla="val 154085"/>
            </a:avLst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মাটি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দিয়ে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হাড়ি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পাতিল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3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কলস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ইত্যাদি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2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8300009.JPG"/>
          <p:cNvPicPr>
            <a:picLocks noChangeAspect="1"/>
          </p:cNvPicPr>
          <p:nvPr/>
        </p:nvPicPr>
        <p:blipFill>
          <a:blip r:embed="rId2" cstate="print"/>
          <a:srcRect l="26437" t="10237" r="32184" b="15840"/>
          <a:stretch>
            <a:fillRect/>
          </a:stretch>
        </p:blipFill>
        <p:spPr>
          <a:xfrm>
            <a:off x="-1" y="0"/>
            <a:ext cx="3069771" cy="3581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9600" y="3733800"/>
            <a:ext cx="1371600" cy="1015663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দর্জি</a:t>
            </a:r>
            <a:endParaRPr lang="en-US" sz="60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13266_f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7000" y="4343400"/>
            <a:ext cx="2514599" cy="2360929"/>
          </a:xfrm>
          <a:prstGeom prst="rect">
            <a:avLst/>
          </a:prstGeom>
          <a:ln w="19050">
            <a:solidFill>
              <a:srgbClr val="00B050"/>
            </a:solidFill>
          </a:ln>
        </p:spPr>
      </p:pic>
      <p:sp>
        <p:nvSpPr>
          <p:cNvPr id="6" name="Rectangular Callout 5"/>
          <p:cNvSpPr/>
          <p:nvPr/>
        </p:nvSpPr>
        <p:spPr>
          <a:xfrm rot="18866264">
            <a:off x="4391396" y="2845687"/>
            <a:ext cx="3200400" cy="838200"/>
          </a:xfrm>
          <a:prstGeom prst="wedgeRectCallout">
            <a:avLst>
              <a:gd name="adj1" fmla="val 8401"/>
              <a:gd name="adj2" fmla="val 21048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পোশাক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করেন</a:t>
            </a:r>
            <a:r>
              <a:rPr lang="en-US" sz="36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 flipH="1">
            <a:off x="3568874" y="3049044"/>
            <a:ext cx="2057400" cy="762000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 smtClean="0">
              <a:solidFill>
                <a:schemeClr val="accent2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পেশাজীবী</a:t>
            </a:r>
            <a:endParaRPr lang="en-US" sz="4800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20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Oval Callout 10"/>
          <p:cNvSpPr/>
          <p:nvPr/>
        </p:nvSpPr>
        <p:spPr>
          <a:xfrm>
            <a:off x="1066800" y="1524000"/>
            <a:ext cx="1600200" cy="914400"/>
          </a:xfrm>
          <a:prstGeom prst="wedgeEllipseCallout">
            <a:avLst>
              <a:gd name="adj1" fmla="val 105195"/>
              <a:gd name="adj2" fmla="val 114555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কৃষক</a:t>
            </a:r>
            <a:endParaRPr lang="en-US" sz="2000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Oval Callout 12"/>
          <p:cNvSpPr/>
          <p:nvPr/>
        </p:nvSpPr>
        <p:spPr>
          <a:xfrm>
            <a:off x="3810000" y="787052"/>
            <a:ext cx="1600200" cy="914400"/>
          </a:xfrm>
          <a:prstGeom prst="wedgeEllipseCallout">
            <a:avLst>
              <a:gd name="adj1" fmla="val -4395"/>
              <a:gd name="adj2" fmla="val 19400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তাঁতি</a:t>
            </a:r>
            <a:endParaRPr lang="en-US" sz="20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Oval Callout 13"/>
          <p:cNvSpPr/>
          <p:nvPr/>
        </p:nvSpPr>
        <p:spPr>
          <a:xfrm>
            <a:off x="6781800" y="1295400"/>
            <a:ext cx="1600200" cy="914400"/>
          </a:xfrm>
          <a:prstGeom prst="wedgeEllipseCallout">
            <a:avLst>
              <a:gd name="adj1" fmla="val -120247"/>
              <a:gd name="adj2" fmla="val 14332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NikoshBAN" pitchFamily="2" charset="0"/>
                <a:cs typeface="NikoshBAN" pitchFamily="2" charset="0"/>
              </a:rPr>
              <a:t>জেলে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Oval Callout 14"/>
          <p:cNvSpPr/>
          <p:nvPr/>
        </p:nvSpPr>
        <p:spPr>
          <a:xfrm>
            <a:off x="7010400" y="4495800"/>
            <a:ext cx="1824626" cy="914400"/>
          </a:xfrm>
          <a:prstGeom prst="wedgeEllipseCallout">
            <a:avLst>
              <a:gd name="adj1" fmla="val -125181"/>
              <a:gd name="adj2" fmla="val -12380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কামার</a:t>
            </a:r>
            <a:endParaRPr lang="en-US" sz="20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0" name="Oval Callout 19"/>
          <p:cNvSpPr/>
          <p:nvPr/>
        </p:nvSpPr>
        <p:spPr>
          <a:xfrm>
            <a:off x="4343400" y="5181600"/>
            <a:ext cx="1930052" cy="914400"/>
          </a:xfrm>
          <a:prstGeom prst="wedgeEllipseCallout">
            <a:avLst>
              <a:gd name="adj1" fmla="val -38356"/>
              <a:gd name="adj2" fmla="val -20051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কুমোর</a:t>
            </a:r>
            <a:endParaRPr lang="en-US" sz="2000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Oval Callout 20"/>
          <p:cNvSpPr/>
          <p:nvPr/>
        </p:nvSpPr>
        <p:spPr>
          <a:xfrm>
            <a:off x="1600200" y="4953000"/>
            <a:ext cx="1600200" cy="914400"/>
          </a:xfrm>
          <a:prstGeom prst="wedgeEllipseCallout">
            <a:avLst>
              <a:gd name="adj1" fmla="val 72317"/>
              <a:gd name="adj2" fmla="val -1744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দর্জি</a:t>
            </a:r>
            <a:endParaRPr lang="en-US" sz="2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1" grpId="0" animBg="1"/>
      <p:bldP spid="13" grpId="0" animBg="1"/>
      <p:bldP spid="14" grpId="0" animBg="1"/>
      <p:bldP spid="15" grpId="0" animBg="1"/>
      <p:bldP spid="20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124200" y="533400"/>
            <a:ext cx="2971800" cy="1020762"/>
          </a:xfrm>
          <a:ln w="28575">
            <a:solidFill>
              <a:srgbClr val="00B050"/>
            </a:solidFill>
          </a:ln>
        </p:spPr>
        <p:txBody>
          <a:bodyPr>
            <a:noAutofit/>
          </a:bodyPr>
          <a:lstStyle/>
          <a:p>
            <a:r>
              <a:rPr lang="en-US" sz="60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দলিয়</a:t>
            </a:r>
            <a:r>
              <a:rPr lang="en-US" sz="6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60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6000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18" name="Table 17"/>
          <p:cNvGraphicFramePr>
            <a:graphicFrameLocks noGrp="1"/>
          </p:cNvGraphicFramePr>
          <p:nvPr/>
        </p:nvGraphicFramePr>
        <p:xfrm>
          <a:off x="1143000" y="1981200"/>
          <a:ext cx="6747510" cy="377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/>
                <a:gridCol w="4232910"/>
              </a:tblGrid>
              <a:tr h="685800">
                <a:tc>
                  <a:txBody>
                    <a:bodyPr/>
                    <a:lstStyle/>
                    <a:p>
                      <a:pPr marL="45720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4400" dirty="0" err="1" smtClean="0">
                          <a:solidFill>
                            <a:srgbClr val="00B050"/>
                          </a:solidFill>
                          <a:latin typeface="NikoshBAN" pitchFamily="2" charset="0"/>
                          <a:cs typeface="NikoshBAN" pitchFamily="2" charset="0"/>
                        </a:rPr>
                        <a:t>দলের</a:t>
                      </a:r>
                      <a:r>
                        <a:rPr lang="en-US" sz="4400" dirty="0" smtClean="0">
                          <a:solidFill>
                            <a:srgbClr val="00B050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4400" dirty="0" err="1" smtClean="0">
                          <a:solidFill>
                            <a:srgbClr val="00B050"/>
                          </a:solidFill>
                          <a:latin typeface="NikoshBAN" pitchFamily="2" charset="0"/>
                          <a:cs typeface="NikoshBAN" pitchFamily="2" charset="0"/>
                        </a:rPr>
                        <a:t>নাম</a:t>
                      </a:r>
                      <a:endParaRPr lang="en-US" sz="4400" dirty="0" smtClean="0">
                        <a:solidFill>
                          <a:srgbClr val="00B050"/>
                        </a:solidFill>
                        <a:latin typeface="NikoshBAN" pitchFamily="2" charset="0"/>
                        <a:cs typeface="NikoshBAN" pitchFamily="2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>
                        <a:buFont typeface="Arial" pitchFamily="34" charset="0"/>
                        <a:buNone/>
                      </a:pPr>
                      <a:r>
                        <a:rPr lang="en-US" sz="4400" dirty="0" err="1" smtClean="0">
                          <a:solidFill>
                            <a:srgbClr val="00B050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কাজ</a:t>
                      </a:r>
                      <a:endParaRPr lang="en-US" sz="4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>
                          <a:solidFill>
                            <a:srgbClr val="FF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১ । </a:t>
                      </a:r>
                      <a:r>
                        <a:rPr lang="en-US" sz="3600" dirty="0" err="1" smtClean="0">
                          <a:solidFill>
                            <a:srgbClr val="FF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পদ্মা</a:t>
                      </a:r>
                      <a:r>
                        <a:rPr lang="en-US" sz="3600" dirty="0" smtClean="0">
                          <a:solidFill>
                            <a:srgbClr val="FF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</a:p>
                    <a:p>
                      <a:endParaRPr lang="en-US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rgbClr val="00B0F0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কৃষক</a:t>
                      </a:r>
                      <a:r>
                        <a:rPr lang="en-US" sz="3200" dirty="0" smtClean="0">
                          <a:solidFill>
                            <a:srgbClr val="00B0F0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0B0F0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কী</a:t>
                      </a:r>
                      <a:r>
                        <a:rPr lang="en-US" sz="3200" dirty="0" smtClean="0">
                          <a:solidFill>
                            <a:srgbClr val="00B0F0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0B0F0"/>
                          </a:solidFill>
                          <a:latin typeface="NikoshBAN" pitchFamily="2" charset="0"/>
                          <a:cs typeface="NikoshBAN" pitchFamily="2" charset="0"/>
                        </a:rPr>
                        <a:t>চাষ</a:t>
                      </a:r>
                      <a:r>
                        <a:rPr lang="en-US" sz="3200" dirty="0" smtClean="0">
                          <a:solidFill>
                            <a:srgbClr val="00B0F0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0B0F0"/>
                          </a:solidFill>
                          <a:latin typeface="NikoshBAN" pitchFamily="2" charset="0"/>
                          <a:cs typeface="NikoshBAN" pitchFamily="2" charset="0"/>
                        </a:rPr>
                        <a:t>করে</a:t>
                      </a:r>
                      <a:r>
                        <a:rPr lang="en-US" sz="3200" dirty="0" smtClean="0">
                          <a:solidFill>
                            <a:srgbClr val="00B0F0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0B0F0"/>
                          </a:solidFill>
                          <a:latin typeface="NikoshBAN" pitchFamily="2" charset="0"/>
                          <a:cs typeface="NikoshBAN" pitchFamily="2" charset="0"/>
                        </a:rPr>
                        <a:t>তা</a:t>
                      </a:r>
                      <a:r>
                        <a:rPr lang="en-US" sz="3200" dirty="0" smtClean="0">
                          <a:solidFill>
                            <a:srgbClr val="00B0F0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00B0F0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বল</a:t>
                      </a:r>
                      <a:endParaRPr lang="en-US" sz="3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rgbClr val="00B0F0"/>
                          </a:solidFill>
                          <a:latin typeface="NikoshBAN" pitchFamily="2" charset="0"/>
                          <a:cs typeface="NikoshBAN" pitchFamily="2" charset="0"/>
                        </a:rPr>
                        <a:t>২। </a:t>
                      </a:r>
                      <a:r>
                        <a:rPr lang="en-US" sz="3600" dirty="0" err="1" smtClean="0">
                          <a:solidFill>
                            <a:srgbClr val="00B0F0"/>
                          </a:solidFill>
                          <a:latin typeface="NikoshBAN" pitchFamily="2" charset="0"/>
                          <a:cs typeface="NikoshBAN" pitchFamily="2" charset="0"/>
                        </a:rPr>
                        <a:t>মেঘনা</a:t>
                      </a:r>
                      <a:endParaRPr lang="en-US" sz="3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latin typeface="NikoshBAN" pitchFamily="2" charset="0"/>
                          <a:cs typeface="NikoshBAN" pitchFamily="2" charset="0"/>
                        </a:rPr>
                        <a:t>কামার</a:t>
                      </a:r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dirty="0" err="1" smtClean="0">
                          <a:latin typeface="NikoshBAN" pitchFamily="2" charset="0"/>
                          <a:cs typeface="NikoshBAN" pitchFamily="2" charset="0"/>
                        </a:rPr>
                        <a:t>কী</a:t>
                      </a:r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dirty="0" err="1" smtClean="0">
                          <a:latin typeface="NikoshBAN" pitchFamily="2" charset="0"/>
                          <a:cs typeface="NikoshBAN" pitchFamily="2" charset="0"/>
                        </a:rPr>
                        <a:t>কাজ</a:t>
                      </a:r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dirty="0" err="1" smtClean="0">
                          <a:latin typeface="NikoshBAN" pitchFamily="2" charset="0"/>
                          <a:cs typeface="NikoshBAN" pitchFamily="2" charset="0"/>
                        </a:rPr>
                        <a:t>করে</a:t>
                      </a:r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dirty="0" err="1" smtClean="0">
                          <a:latin typeface="NikoshBAN" pitchFamily="2" charset="0"/>
                          <a:cs typeface="NikoshBAN" pitchFamily="2" charset="0"/>
                        </a:rPr>
                        <a:t>তা</a:t>
                      </a:r>
                      <a:r>
                        <a:rPr lang="en-US" sz="3200" dirty="0" smtClean="0"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dirty="0" err="1" smtClean="0">
                          <a:latin typeface="NikoshBAN" pitchFamily="2" charset="0"/>
                          <a:cs typeface="NikoshBAN" pitchFamily="2" charset="0"/>
                        </a:rPr>
                        <a:t>বল</a:t>
                      </a:r>
                      <a:endParaRPr lang="en-US" sz="3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>
                          <a:latin typeface="NikoshBAN" pitchFamily="2" charset="0"/>
                          <a:cs typeface="NikoshBAN" pitchFamily="2" charset="0"/>
                        </a:rPr>
                        <a:t>৩। </a:t>
                      </a:r>
                      <a:r>
                        <a:rPr lang="en-US" sz="3600" dirty="0" err="1" smtClean="0">
                          <a:latin typeface="NikoshBAN" pitchFamily="2" charset="0"/>
                          <a:cs typeface="NikoshBAN" pitchFamily="2" charset="0"/>
                        </a:rPr>
                        <a:t>যমুনা</a:t>
                      </a:r>
                      <a:endParaRPr lang="en-US" sz="3600" dirty="0" smtClean="0">
                        <a:latin typeface="NikoshBAN" pitchFamily="2" charset="0"/>
                        <a:cs typeface="NikoshBAN" pitchFamily="2" charset="0"/>
                      </a:endParaRPr>
                    </a:p>
                    <a:p>
                      <a:endParaRPr lang="en-US" sz="36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 smtClean="0">
                          <a:solidFill>
                            <a:srgbClr val="FF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পাঁচজন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FF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পেশাজীবীর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FF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নাম</a:t>
                      </a:r>
                      <a:r>
                        <a:rPr lang="en-US" sz="3200" dirty="0" smtClean="0">
                          <a:solidFill>
                            <a:srgbClr val="FF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 </a:t>
                      </a:r>
                      <a:r>
                        <a:rPr lang="en-US" sz="3200" dirty="0" err="1" smtClean="0">
                          <a:solidFill>
                            <a:srgbClr val="FF0000"/>
                          </a:solidFill>
                          <a:latin typeface="NikoshBAN" pitchFamily="2" charset="0"/>
                          <a:cs typeface="NikoshBAN" pitchFamily="2" charset="0"/>
                        </a:rPr>
                        <a:t>বল</a:t>
                      </a:r>
                      <a:endParaRPr lang="en-US" sz="3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90600" y="2362200"/>
            <a:ext cx="7391400" cy="175432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পাঠ্য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বইয়ের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সাথে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মিলিয়ে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নাও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পৃষ্ঠা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নং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20, 21 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ও 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22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981200" y="2209801"/>
            <a:ext cx="5486400" cy="15696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পাচঁজন</a:t>
            </a:r>
            <a:r>
              <a:rPr lang="en-US" sz="4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শ্রমজীবীদের</a:t>
            </a:r>
            <a:r>
              <a:rPr lang="en-US" sz="4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তাদের</a:t>
            </a:r>
            <a:r>
              <a:rPr lang="en-US" sz="4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লিখ</a:t>
            </a:r>
            <a:r>
              <a:rPr lang="en-US" sz="4800" dirty="0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05000" y="5638800"/>
            <a:ext cx="5791200" cy="92333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5400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2009-07-05-17-15-31-july-five-1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381000"/>
            <a:ext cx="7620000" cy="50825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38400" y="838200"/>
            <a:ext cx="2560320" cy="2857010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4191000" y="3810000"/>
            <a:ext cx="4648200" cy="2554545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আবুনাসের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খান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দশমিনা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মডেল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সঃ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প্রাঃ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বিঃ</a:t>
            </a:r>
            <a:endParaRPr lang="en-US" sz="40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দশমিনা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পটুয়াখালী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।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228600"/>
            <a:ext cx="2362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u="sng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উপস্থাপনায়</a:t>
            </a:r>
            <a:r>
              <a:rPr lang="en-US" sz="4400" u="sng" dirty="0" err="1" smtClean="0">
                <a:solidFill>
                  <a:schemeClr val="accent2">
                    <a:lumMod val="75000"/>
                  </a:schemeClr>
                </a:solidFill>
                <a:latin typeface="NikoshBAN" pitchFamily="2" charset="0"/>
                <a:cs typeface="NikoshBAN" pitchFamily="2" charset="0"/>
              </a:rPr>
              <a:t>ঃ</a:t>
            </a:r>
            <a:endParaRPr lang="en-US" u="sng" dirty="0">
              <a:solidFill>
                <a:schemeClr val="accent2">
                  <a:lumMod val="7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3400" y="990600"/>
            <a:ext cx="79248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err="1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শ্রেণিঃ</a:t>
            </a:r>
            <a:r>
              <a:rPr lang="en-US" sz="4800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৩য়</a:t>
            </a:r>
          </a:p>
          <a:p>
            <a:r>
              <a:rPr lang="en-US" sz="48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বিষয়ঃ</a:t>
            </a:r>
            <a:r>
              <a:rPr lang="en-US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বাংলাদেশ</a:t>
            </a:r>
            <a:r>
              <a:rPr lang="en-US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8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বিশ্বপরিচয়</a:t>
            </a:r>
            <a:r>
              <a:rPr lang="en-US" sz="48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8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4800" dirty="0" smtClean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পাঠের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শিরোণামঃ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সমাজের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পেশা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4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পাঠ্যাংশঃ</a:t>
            </a:r>
            <a:r>
              <a:rPr lang="en-US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সমাজে</a:t>
            </a:r>
            <a:r>
              <a:rPr lang="en-US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-------</a:t>
            </a:r>
            <a:r>
              <a:rPr lang="en-US" sz="4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আনন্দ</a:t>
            </a:r>
            <a:r>
              <a:rPr lang="en-US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পাই</a:t>
            </a:r>
            <a:r>
              <a:rPr lang="en-US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000" y="1143000"/>
            <a:ext cx="518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2000" y="838200"/>
            <a:ext cx="7696200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u="sng" dirty="0" err="1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4800" b="1" u="sng" dirty="0" smtClean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1100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>
              <a:lnSpc>
                <a:spcPct val="150000"/>
              </a:lnSpc>
            </a:pP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১।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পেশাজীবী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জেনে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ধারণা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লাভ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করবে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pPr marL="538163" indent="-538163" algn="just">
              <a:lnSpc>
                <a:spcPct val="150000"/>
              </a:lnSpc>
            </a:pP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পেশাজীবীদের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নাম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তাদের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সম্পর্কে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পেশাজীবীদের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জেনে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লিখতে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hakurgaon-bg2011012910534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48400" y="381000"/>
            <a:ext cx="2895601" cy="2895600"/>
          </a:xfrm>
          <a:prstGeom prst="rect">
            <a:avLst/>
          </a:prstGeom>
        </p:spPr>
      </p:pic>
      <p:pic>
        <p:nvPicPr>
          <p:cNvPr id="5" name="Picture 4" descr="Photo00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 flipV="1">
            <a:off x="0" y="3581400"/>
            <a:ext cx="2968668" cy="2971800"/>
          </a:xfrm>
          <a:prstGeom prst="rect">
            <a:avLst/>
          </a:prstGeom>
        </p:spPr>
      </p:pic>
      <p:pic>
        <p:nvPicPr>
          <p:cNvPr id="6" name="Picture 5" descr="pottery-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71800" y="3581400"/>
            <a:ext cx="3131507" cy="2971800"/>
          </a:xfrm>
          <a:prstGeom prst="rect">
            <a:avLst/>
          </a:prstGeom>
        </p:spPr>
      </p:pic>
      <p:pic>
        <p:nvPicPr>
          <p:cNvPr id="7" name="Picture 6" descr="P830000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65729" y="3581401"/>
            <a:ext cx="3078271" cy="2971800"/>
          </a:xfrm>
          <a:prstGeom prst="rect">
            <a:avLst/>
          </a:prstGeom>
        </p:spPr>
      </p:pic>
      <p:pic>
        <p:nvPicPr>
          <p:cNvPr id="10" name="Picture 9" descr="2010-02-02-18-09-38-082636400-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381000"/>
            <a:ext cx="3048000" cy="2895600"/>
          </a:xfrm>
          <a:prstGeom prst="rect">
            <a:avLst/>
          </a:prstGeom>
        </p:spPr>
      </p:pic>
      <p:pic>
        <p:nvPicPr>
          <p:cNvPr id="11" name="Picture 10" descr="2009-07-05-17-15-31-july-five-1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048000" y="381000"/>
            <a:ext cx="3200400" cy="2895600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2286000"/>
            <a:ext cx="6400800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7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সমাজের</a:t>
            </a:r>
            <a:r>
              <a:rPr lang="en-US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পেশা</a:t>
            </a:r>
            <a:r>
              <a:rPr lang="en-US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19200" y="2819400"/>
            <a:ext cx="1524000" cy="830997"/>
          </a:xfrm>
          <a:prstGeom prst="rect">
            <a:avLst/>
          </a:prstGeom>
          <a:noFill/>
          <a:ln w="1905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 smtClean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কৃষক</a:t>
            </a:r>
            <a:endParaRPr lang="en-US" sz="4800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2010-02-02-18-09-38-082636400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657600"/>
            <a:ext cx="4267200" cy="3200400"/>
          </a:xfrm>
          <a:prstGeom prst="rect">
            <a:avLst/>
          </a:prstGeom>
        </p:spPr>
      </p:pic>
      <p:pic>
        <p:nvPicPr>
          <p:cNvPr id="5" name="Picture 4" descr="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05600" y="0"/>
            <a:ext cx="2438400" cy="1828800"/>
          </a:xfrm>
          <a:prstGeom prst="rect">
            <a:avLst/>
          </a:prstGeom>
        </p:spPr>
      </p:pic>
      <p:pic>
        <p:nvPicPr>
          <p:cNvPr id="6" name="Picture 5" descr="Dof8PmzwGV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05600" y="1828800"/>
            <a:ext cx="2438400" cy="1828800"/>
          </a:xfrm>
          <a:prstGeom prst="rect">
            <a:avLst/>
          </a:prstGeom>
        </p:spPr>
      </p:pic>
      <p:pic>
        <p:nvPicPr>
          <p:cNvPr id="7" name="Picture 6" descr="green_peas-Top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705600" y="3657600"/>
            <a:ext cx="2438400" cy="1761067"/>
          </a:xfrm>
          <a:prstGeom prst="rect">
            <a:avLst/>
          </a:prstGeom>
        </p:spPr>
      </p:pic>
      <p:pic>
        <p:nvPicPr>
          <p:cNvPr id="8" name="Picture 7" descr="shaikat9_1291909207_1-index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05600" y="5410199"/>
            <a:ext cx="2438400" cy="1470079"/>
          </a:xfrm>
          <a:prstGeom prst="rect">
            <a:avLst/>
          </a:prstGeom>
        </p:spPr>
      </p:pic>
      <p:pic>
        <p:nvPicPr>
          <p:cNvPr id="10" name="Picture 9" descr="nitu_farmers_market.jpg"/>
          <p:cNvPicPr>
            <a:picLocks noChangeAspect="1"/>
          </p:cNvPicPr>
          <p:nvPr/>
        </p:nvPicPr>
        <p:blipFill>
          <a:blip r:embed="rId7" cstate="print"/>
          <a:srcRect l="19063" t="23750"/>
          <a:stretch>
            <a:fillRect/>
          </a:stretch>
        </p:blipFill>
        <p:spPr>
          <a:xfrm>
            <a:off x="4267199" y="3657600"/>
            <a:ext cx="2434225" cy="3200400"/>
          </a:xfrm>
          <a:prstGeom prst="rect">
            <a:avLst/>
          </a:prstGeom>
        </p:spPr>
      </p:pic>
      <p:sp>
        <p:nvSpPr>
          <p:cNvPr id="11" name="Rectangular Callout 10"/>
          <p:cNvSpPr/>
          <p:nvPr/>
        </p:nvSpPr>
        <p:spPr>
          <a:xfrm>
            <a:off x="2057400" y="533400"/>
            <a:ext cx="4343400" cy="1447800"/>
          </a:xfrm>
          <a:prstGeom prst="wedgeRectCallout">
            <a:avLst>
              <a:gd name="adj1" fmla="val 36557"/>
              <a:gd name="adj2" fmla="val 15507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কৃষক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এগুলো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চাষ</a:t>
            </a:r>
            <a:r>
              <a:rPr lang="en-US" sz="40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করেন</a:t>
            </a:r>
            <a:endParaRPr lang="en-US" sz="4000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4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9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5506089714_ae29cd529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0"/>
            <a:ext cx="4576576" cy="3048000"/>
          </a:xfrm>
          <a:prstGeom prst="rect">
            <a:avLst/>
          </a:prstGeom>
        </p:spPr>
      </p:pic>
      <p:pic>
        <p:nvPicPr>
          <p:cNvPr id="5" name="Picture 4" descr="26.04.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69426" y="0"/>
            <a:ext cx="3374572" cy="2667000"/>
          </a:xfrm>
          <a:prstGeom prst="rect">
            <a:avLst/>
          </a:prstGeom>
        </p:spPr>
      </p:pic>
      <p:pic>
        <p:nvPicPr>
          <p:cNvPr id="6" name="Picture 5" descr="images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1200" y="2667000"/>
            <a:ext cx="3352800" cy="2370667"/>
          </a:xfrm>
          <a:prstGeom prst="rect">
            <a:avLst/>
          </a:prstGeom>
        </p:spPr>
      </p:pic>
      <p:sp>
        <p:nvSpPr>
          <p:cNvPr id="7" name="Striped Right Arrow 6"/>
          <p:cNvSpPr/>
          <p:nvPr/>
        </p:nvSpPr>
        <p:spPr>
          <a:xfrm rot="5400000">
            <a:off x="659704" y="1920658"/>
            <a:ext cx="2209800" cy="1524000"/>
          </a:xfrm>
          <a:prstGeom prst="striped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জেলে</a:t>
            </a:r>
            <a:endParaRPr lang="en-US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Striped Right Arrow 7"/>
          <p:cNvSpPr/>
          <p:nvPr/>
        </p:nvSpPr>
        <p:spPr>
          <a:xfrm>
            <a:off x="2204581" y="1549052"/>
            <a:ext cx="3557391" cy="1905000"/>
          </a:xfrm>
          <a:prstGeom prst="striped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মাছ</a:t>
            </a:r>
            <a:r>
              <a:rPr lang="en-US" sz="4000" dirty="0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accent6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ধরে</a:t>
            </a:r>
            <a:endParaRPr lang="en-US" dirty="0">
              <a:solidFill>
                <a:schemeClr val="accent6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338985497eliu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971800"/>
            <a:ext cx="5181600" cy="3886200"/>
          </a:xfrm>
          <a:prstGeom prst="rect">
            <a:avLst/>
          </a:prstGeom>
        </p:spPr>
      </p:pic>
      <p:sp>
        <p:nvSpPr>
          <p:cNvPr id="5" name="Down Arrow 4"/>
          <p:cNvSpPr/>
          <p:nvPr/>
        </p:nvSpPr>
        <p:spPr>
          <a:xfrm>
            <a:off x="381000" y="1447800"/>
            <a:ext cx="1981200" cy="1495816"/>
          </a:xfrm>
          <a:prstGeom prst="downArrow">
            <a:avLst>
              <a:gd name="adj1" fmla="val 52529"/>
              <a:gd name="adj2" fmla="val 4112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তাঁতি</a:t>
            </a:r>
            <a:endParaRPr lang="en-US" sz="4400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 descr="image_44_1708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84520" y="0"/>
            <a:ext cx="3459480" cy="2590800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2204582" y="457200"/>
            <a:ext cx="3434218" cy="1371600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কাপড়</a:t>
            </a:r>
            <a:r>
              <a:rPr lang="en-US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তৈরি</a:t>
            </a:r>
            <a:r>
              <a:rPr lang="en-US" sz="3600" dirty="0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B050"/>
                </a:solidFill>
                <a:latin typeface="NikoshBAN" pitchFamily="2" charset="0"/>
                <a:cs typeface="NikoshBAN" pitchFamily="2" charset="0"/>
              </a:rPr>
              <a:t>করেন</a:t>
            </a:r>
            <a:endParaRPr lang="en-US" dirty="0">
              <a:solidFill>
                <a:srgbClr val="00B05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</TotalTime>
  <Words>173</Words>
  <Application>Microsoft Office PowerPoint</Application>
  <PresentationFormat>On-screen Show (4:3)</PresentationFormat>
  <Paragraphs>50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দলিয় কাজ </vt:lpstr>
      <vt:lpstr>Slide 15</vt:lpstr>
      <vt:lpstr>Slide 16</vt:lpstr>
      <vt:lpstr>Slide 17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agailjhara model gps</dc:creator>
  <cp:lastModifiedBy>My Documents</cp:lastModifiedBy>
  <cp:revision>108</cp:revision>
  <dcterms:created xsi:type="dcterms:W3CDTF">2006-08-16T00:00:00Z</dcterms:created>
  <dcterms:modified xsi:type="dcterms:W3CDTF">2013-04-26T08:12:49Z</dcterms:modified>
</cp:coreProperties>
</file>